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0" r:id="rId10"/>
    <p:sldId id="269" r:id="rId11"/>
    <p:sldId id="268" r:id="rId12"/>
    <p:sldId id="256" r:id="rId13"/>
    <p:sldId id="271" r:id="rId14"/>
    <p:sldId id="272" r:id="rId15"/>
    <p:sldId id="274" r:id="rId16"/>
    <p:sldId id="273" r:id="rId17"/>
    <p:sldId id="270" r:id="rId18"/>
    <p:sldId id="275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1953"/>
    <a:srgbClr val="CC3300"/>
    <a:srgbClr val="800000"/>
    <a:srgbClr val="FF0000"/>
    <a:srgbClr val="6600FF"/>
    <a:srgbClr val="006600"/>
    <a:srgbClr val="0000FF"/>
    <a:srgbClr val="501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22EB8-F4E6-43E5-877F-754CC873B34D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71C8B-4A47-4165-BC51-256AC3541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1E32-9906-43B0-A704-709F4881A00A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F3F31-663C-45BF-8604-7658D0E4A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EAA6C-FFED-4D06-9998-8911A70C6B89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BFC59-0392-436A-BA49-828413BF79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BD501-FC05-459E-A9D4-697F1083B61D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D25EF-122F-4B10-A875-252C99E6E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35FC1-64C7-4879-923E-F552BA63E8E6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56AD9-7A0C-4A71-B200-EC4279E9F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09167-D959-4E45-B4EE-6674D7487049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4FC5D-C94A-44A0-93AC-D0985EB4D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41156-B3AC-42DA-A049-DF7A600F7C31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EE7E-2AE2-405A-8955-5CFF2F401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2D15-04D0-40FC-B5A6-B5EB44C13C98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92E12-7972-400F-BA0C-6A1D389BA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60F7D-F0B3-401E-B71A-F928CF121BFB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0080-BCCC-452A-A746-1CDFBBBBD2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D2A12-2335-4CA8-A10A-4C55B515CF71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87C8D-DCB7-4FCD-B3DC-D57EEE023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BD7E6-E91E-4D7C-9E64-132C9820BBB0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425BC-22EB-4D68-B56F-B831E3E97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0391FC-5582-4546-B83D-E9C097F2E70E}" type="datetimeFigureOut">
              <a:rPr lang="ru-RU"/>
              <a:pPr>
                <a:defRPr/>
              </a:pPr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5E4C71-DFBA-4D51-8F77-B8DCE7547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АТАЛЬЯ\ИНТЕРНЕТ\ФОНЫ\абстрактные\6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770938" y="1412776"/>
            <a:ext cx="6373061" cy="538609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ГЕОМЕТРИЯ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МАЛЫШЕЙ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spc="50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Подготовила воспитатель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spc="50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Мирзабекова И.С</a:t>
            </a:r>
          </a:p>
        </p:txBody>
      </p:sp>
      <p:pic>
        <p:nvPicPr>
          <p:cNvPr id="2052" name="Picture 3" descr="D:\НАТАЛЬЯ\ИНТЕРНЕТ\КАРТИНКИ\ШКОЛА\d8f40a6e61f6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389188"/>
            <a:ext cx="3024187" cy="41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НАТАЛЬЯ\ИНТЕРНЕТ\ФОНЫ\абстрактные\33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65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4716463" y="1916113"/>
            <a:ext cx="3455987" cy="3384550"/>
          </a:xfrm>
          <a:prstGeom prst="ellipse">
            <a:avLst/>
          </a:prstGeom>
          <a:solidFill>
            <a:srgbClr val="0066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80928" y="476672"/>
            <a:ext cx="206697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>
                  <a:solidFill>
                    <a:srgbClr val="002060"/>
                  </a:solidFill>
                </a:ln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КРУГ</a:t>
            </a:r>
          </a:p>
        </p:txBody>
      </p:sp>
      <p:sp>
        <p:nvSpPr>
          <p:cNvPr id="3077" name="Прямоугольник 1"/>
          <p:cNvSpPr>
            <a:spLocks noChangeArrowheads="1"/>
          </p:cNvSpPr>
          <p:nvPr/>
        </p:nvSpPr>
        <p:spPr bwMode="auto">
          <a:xfrm>
            <a:off x="755650" y="1946275"/>
            <a:ext cx="396081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Посмотрите-ка вокруг!</a:t>
            </a:r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Пальчиком рисуем </a:t>
            </a:r>
            <a:r>
              <a:rPr lang="ru-RU" sz="22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КРУГ</a:t>
            </a: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Куклы были вместе в ряд,</a:t>
            </a:r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теперь в кругу сидят.</a:t>
            </a:r>
          </a:p>
          <a:p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Наше солнышко в окне -</a:t>
            </a:r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Золотой круг в вышине.</a:t>
            </a:r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Круглый мячик здесь лежит,</a:t>
            </a:r>
            <a:b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ручки к вам он поспешит.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9126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9" descr="D:\НАТАЛЬЯ\ИНТЕРНЕТ\КАРТИНКИ\ИГРУШКИ\06f694a9ac9d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35688" y="2636838"/>
            <a:ext cx="1973262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4244975"/>
            <a:ext cx="20399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400050"/>
            <a:ext cx="2308225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 descr="D:\НАТАЛЬЯ\ИНТЕРНЕТ\КАРТИНКИ\РАЗНОЕ ПОЛЕЗНОЕ\38be42133027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5163" y="862013"/>
            <a:ext cx="1539875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D:\НАТАЛЬЯ\ИНТЕРНЕТ\КАРТИНКИ\РАЗНОЕ ПОЛЕЗНОЕ\post-29636-130487554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59113" y="1282700"/>
            <a:ext cx="202565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4213" y="3357563"/>
            <a:ext cx="29702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411760" y="507690"/>
            <a:ext cx="569790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ВСЕ ЭТИ ПРЕДМЕТЫ ПОХОЖИ НА КРУГ.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НАЗОВИ ИХ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НАТАЛЬЯ\ИНТЕРНЕТ\ФОНЫ\абстрактные\1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9126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219700" y="2205038"/>
            <a:ext cx="2808288" cy="2736850"/>
          </a:xfrm>
          <a:prstGeom prst="rect">
            <a:avLst/>
          </a:prstGeom>
          <a:solidFill>
            <a:srgbClr val="FF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29275" y="548680"/>
            <a:ext cx="336111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>
                  <a:solidFill>
                    <a:srgbClr val="8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КВАДРАТ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9888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Познакомьтесь, вот </a:t>
            </a:r>
            <a:r>
              <a:rPr lang="ru-RU" sz="22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КВАДРАТ</a:t>
            </a: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знакомству очень рад!</a:t>
            </a: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нём угла уже четыре,</a:t>
            </a: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Нет его ровнее в мире: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Стороны четыре в нём,</a:t>
            </a: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Две скрепляются углом.</a:t>
            </a: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Круг в нем может разместиться,</a:t>
            </a:r>
            <a:b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куб он сможет превратиться.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9126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11" descr="D:\НАТАЛЬЯ\ИНТЕРНЕТ\КАРТИНКИ\ИГРУШКИ\post-245934-133118761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81413" y="3644900"/>
            <a:ext cx="1798637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12" descr="D:\НАТАЛЬЯ\ИНТЕРНЕТ\КАРТИНКИ\ЗДАНИЯ\0725040a633b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525" y="2700338"/>
            <a:ext cx="3221038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D:\НАТАЛЬЯ\ИНТЕРНЕТ\КАРТИНКИ\ОБЖ\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81413" y="1689100"/>
            <a:ext cx="1727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50" name="Объект 1"/>
          <p:cNvGraphicFramePr>
            <a:graphicFrameLocks noChangeAspect="1"/>
          </p:cNvGraphicFramePr>
          <p:nvPr/>
        </p:nvGraphicFramePr>
        <p:xfrm>
          <a:off x="7132638" y="692150"/>
          <a:ext cx="1366837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CorelDRAW" r:id="rId6" imgW="4313520" imgH="5355720" progId="">
                  <p:embed/>
                </p:oleObj>
              </mc:Choice>
              <mc:Fallback>
                <p:oleObj name="CorelDRAW" r:id="rId6" imgW="4313520" imgH="535572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2638" y="692150"/>
                        <a:ext cx="1366837" cy="170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1" name="Picture 8" descr="17315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0113" y="2698750"/>
            <a:ext cx="2414587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198270" y="548680"/>
            <a:ext cx="596464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ЭТИ ПРЕДМЕТЫ ПОХОЖИ НА КВАДРАТ.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НАЗОВИ ИХ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НАТАЛЬЯ\ИНТЕРНЕТ\ФОНЫ\абстрактные\444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76829" y="633462"/>
            <a:ext cx="5591146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>
                  <a:solidFill>
                    <a:srgbClr val="008000"/>
                  </a:solidFill>
                </a:ln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ТРЕУГОЛЬНИК</a:t>
            </a: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5435600" y="2205038"/>
            <a:ext cx="2952750" cy="2663825"/>
          </a:xfrm>
          <a:prstGeom prst="triangle">
            <a:avLst/>
          </a:prstGeom>
          <a:solidFill>
            <a:srgbClr val="00CC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3" name="Прямоугольник 1"/>
          <p:cNvSpPr>
            <a:spLocks noChangeArrowheads="1"/>
          </p:cNvSpPr>
          <p:nvPr/>
        </p:nvSpPr>
        <p:spPr bwMode="auto">
          <a:xfrm>
            <a:off x="863600" y="2205038"/>
            <a:ext cx="4572000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i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ТРЕУГОЛЬНИК</a:t>
            </a: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- три угла,</a:t>
            </a:r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Посмотрите детвора:</a:t>
            </a:r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Три вершины очень острых -</a:t>
            </a:r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Треугольник – «остроносый».</a:t>
            </a:r>
          </a:p>
          <a:p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Стороны в нем тоже три:</a:t>
            </a:r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Раз, два, три – ты посмотри.</a:t>
            </a:r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Треугольник мы рисуем,</a:t>
            </a:r>
            <a:b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Знать теперь его мы будем.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10" descr="D:\НАТАЛЬЯ\ИНТЕРНЕТ\КАРТИНКИ\ИГРУШКИ\a7343d1be4d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7638" y="2986088"/>
            <a:ext cx="26654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" descr="D:\НАТАЛЬЯ\ИНТЕРНЕТ\КАРТИНКИ\РАСТЕНИЯ, ЦВЕТЫ\2f641a2b6c4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1863" y="2781300"/>
            <a:ext cx="2376487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638" y="1773238"/>
            <a:ext cx="20161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18" descr="D:\НАТАЛЬЯ\ИНТЕРНЕТ\КАРТИНКИ\РАЗНОЕ ПОЛЕЗНОЕ\0c8a0fec1dcf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588" y="341313"/>
            <a:ext cx="2195512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 descr="D:\НАТАЛЬЯ\ИНТЕРНЕТ\КАРТИНКИ\КОМУ ЭТО НАДО\ccbee1130aab.pn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3892550"/>
            <a:ext cx="23368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3" descr="D:\НАТАЛЬЯ\ИНТЕРНЕТ\КАРТИНКИ\КОМУ ЭТО НАДО\z_04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1188" y="3448050"/>
            <a:ext cx="1512887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4" descr="D:\НАТАЛЬЯ\ИНТЕРНЕТ\КАРТИНКИ\ИГРУШКИ\db109af7bf44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5650" y="1309688"/>
            <a:ext cx="252095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8703" y="531617"/>
            <a:ext cx="680250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ВСЕ ЭТИ ПРЕДМЕТЫ ПОХОЖИ НА ТРЕУГОЛЬНИК.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НАЗОВИ ИХ 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D:\НАТАЛЬЯ\ИНТЕРНЕТ\ФОНЫ\абстрактные\1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65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4663" y="2205038"/>
            <a:ext cx="4248150" cy="2663825"/>
          </a:xfrm>
          <a:prstGeom prst="rect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60678" y="548680"/>
            <a:ext cx="6838667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ПРЯМОУГОЛЬНИК</a:t>
            </a:r>
          </a:p>
        </p:txBody>
      </p:sp>
      <p:sp>
        <p:nvSpPr>
          <p:cNvPr id="9221" name="Прямоугольник 1"/>
          <p:cNvSpPr>
            <a:spLocks noChangeArrowheads="1"/>
          </p:cNvSpPr>
          <p:nvPr/>
        </p:nvSpPr>
        <p:spPr bwMode="auto">
          <a:xfrm>
            <a:off x="539750" y="2222500"/>
            <a:ext cx="4572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Растянули мы квадрат</a:t>
            </a:r>
            <a:b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И представили на взгляд,</a:t>
            </a:r>
            <a:b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На кого он стал похожим</a:t>
            </a:r>
            <a:b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Или с чем-то очень схожим?</a:t>
            </a:r>
            <a:b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Не кирпич, не треугольник -</a:t>
            </a:r>
            <a:b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Стал квадрат        </a:t>
            </a:r>
          </a:p>
          <a:p>
            <a:r>
              <a:rPr lang="ru-RU" sz="2200" b="1" i="1">
                <a:solidFill>
                  <a:srgbClr val="5012AA"/>
                </a:solidFill>
                <a:latin typeface="Times New Roman" pitchFamily="18" charset="0"/>
                <a:cs typeface="Times New Roman" pitchFamily="18" charset="0"/>
              </a:rPr>
              <a:t>              ПРЯМОУГОЛЬНИК.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8" descr="D:\НАТАЛЬЯ\ИНТЕРНЕТ\КАРТИНКИ\МЕБЕЛЬ\0_81350_5bde4c8d_L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1911350"/>
            <a:ext cx="306705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0838" y="1703388"/>
            <a:ext cx="17160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3500438"/>
            <a:ext cx="2378075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20" descr="D:\НАТАЛЬЯ\ИНТЕРНЕТ\КАРТИНКИ\ШКОЛА\2348296885f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40088" y="3817938"/>
            <a:ext cx="21907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21" descr="D:\НАТАЛЬЯ\ИНТЕРНЕТ\КАРТИНКИ\ЭЛЕКТРОПРИБОРЫ\e44b69c86d8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1484313"/>
            <a:ext cx="247173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8" name="Объект 1"/>
          <p:cNvGraphicFramePr>
            <a:graphicFrameLocks noChangeAspect="1"/>
          </p:cNvGraphicFramePr>
          <p:nvPr/>
        </p:nvGraphicFramePr>
        <p:xfrm>
          <a:off x="7172325" y="765175"/>
          <a:ext cx="1512888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CorelDRAW" r:id="rId8" imgW="9542880" imgH="9241200" progId="">
                  <p:embed/>
                </p:oleObj>
              </mc:Choice>
              <mc:Fallback>
                <p:oleObj name="CorelDRAW" r:id="rId8" imgW="9542880" imgH="924120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2325" y="765175"/>
                        <a:ext cx="1512888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39552" y="531617"/>
            <a:ext cx="725782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ВСЕ ЭТИ ПРЕДМЕТЫ ПОХОЖИ НА ПРЯМОУГОЛЬНИК.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НАЗОВИ ИХ 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D:\НАТАЛЬЯ\ИНТЕРНЕТ\ФОНЫ\абстрактные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65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4625975" y="2011363"/>
            <a:ext cx="3959225" cy="2447925"/>
          </a:xfrm>
          <a:prstGeom prst="ellips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38100">
                <a:solidFill>
                  <a:srgbClr val="FF3300"/>
                </a:solidFill>
              </a:ln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692696"/>
            <a:ext cx="2183290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28575">
                  <a:solidFill>
                    <a:srgbClr val="FF33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ОВАЛ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9888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Вот овальный </a:t>
            </a:r>
            <a:r>
              <a:rPr lang="ru-RU" sz="22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огуречик</a:t>
            </a: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Из него и человечек</a:t>
            </a: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Получиться может ловко:</a:t>
            </a: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Ручки, ножки и головка.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Наш </a:t>
            </a:r>
            <a:r>
              <a:rPr lang="ru-RU" sz="22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ОВАЛ</a:t>
            </a: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нам сделать просто:</a:t>
            </a: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Круг растянем – больше роста.</a:t>
            </a: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Нет углов и нет сторон,</a:t>
            </a:r>
            <a:b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Очень вытянутый он.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6" descr="D:\НАТАЛЬЯ\ИНТЕРНЕТ\КАРТИНКИ\МЕБЕЛЬ\post-69821-132897890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2827338"/>
            <a:ext cx="2249488" cy="337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908050"/>
            <a:ext cx="136048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40763" y="531617"/>
            <a:ext cx="555838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ЭТИ ПРЕДМЕТЫ ПОХОЖИ НА ОВАЛ.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НАЗОВИ ИХ .</a:t>
            </a:r>
          </a:p>
        </p:txBody>
      </p:sp>
      <p:pic>
        <p:nvPicPr>
          <p:cNvPr id="12294" name="Picture 6" descr="D:\НАТАЛЬЯ\ИНТЕРНЕТ\КАРТИНКИ\МЕБЕЛЬ\bbd057c7bec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7950" y="4113213"/>
            <a:ext cx="31686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D:\НАТАЛЬЯ\ИНТЕРНЕТ\КАРТИНКИ\КОМУ ЭТО НАДО\0a75682dee42 - копия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7538" y="1239838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 descr="D:\НАТАЛЬЯ\ИНТЕРНЕТ\КАРТИНКИ\РАЗНОЕ ПОЛЕЗНОЕ\d0cecccf883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57450" y="3251200"/>
            <a:ext cx="23114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 descr="D:\НАТАЛЬЯ\ИНТЕРНЕТ\КАРТИНКИ\РАЗНОЕ ПОЛЕЗНОЕ\post-155566-1310550288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63713" y="1419225"/>
            <a:ext cx="24638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23137" y="1901100"/>
            <a:ext cx="7927753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 СЕЙЧАС МЫ ПРОВЕРИМ, ЧТО ВЫ ЗАПОМНИЛИ. ОТГАДАЙТЕ ЗАГАДКИ </a:t>
            </a:r>
          </a:p>
          <a:p>
            <a:pPr algn="ctr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 ГЕОМЕТРИЧЕСКИЕ  ФИГУРЫ.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1000125" y="1552575"/>
            <a:ext cx="574198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 вершины тут видны,</a:t>
            </a:r>
            <a:b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 угла, три стороны, -</a:t>
            </a:r>
            <a:b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Ну, пожалуй, и довольно! -</a:t>
            </a:r>
            <a:b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ты видишь? - ...</a:t>
            </a:r>
          </a:p>
        </p:txBody>
      </p:sp>
      <p:pic>
        <p:nvPicPr>
          <p:cNvPr id="6" name="Picture 18" descr="D:\НАТАЛЬЯ\ИНТЕРНЕТ\КАРТИНКИ\РАЗНОЕ ПОЛЕЗНОЕ\0c8a0fec1dcf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00" y="2039938"/>
            <a:ext cx="42830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6"/>
          <p:cNvSpPr>
            <a:spLocks noChangeArrowheads="1"/>
          </p:cNvSpPr>
          <p:nvPr/>
        </p:nvSpPr>
        <p:spPr bwMode="auto">
          <a:xfrm>
            <a:off x="684213" y="1557338"/>
            <a:ext cx="55435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 давно знаком со мной,</a:t>
            </a:r>
            <a:b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Каждый угол в нем - прямой.</a:t>
            </a:r>
            <a:b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Все четыре стороны</a:t>
            </a:r>
            <a:b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Одинаковой длины.</a:t>
            </a:r>
            <a:b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Вам его представить рад,</a:t>
            </a:r>
            <a:b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 зовут его... 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781300"/>
            <a:ext cx="27733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Прямоугольник 7"/>
          <p:cNvSpPr>
            <a:spLocks noChangeArrowheads="1"/>
          </p:cNvSpPr>
          <p:nvPr/>
        </p:nvSpPr>
        <p:spPr bwMode="auto">
          <a:xfrm>
            <a:off x="827088" y="1628775"/>
            <a:ext cx="4681537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Нет углов у меня,</a:t>
            </a:r>
            <a:b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 похож на блюдце я,</a:t>
            </a:r>
            <a:b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тарелку и на крышку,</a:t>
            </a:r>
            <a:b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кольцо, на колесо.</a:t>
            </a:r>
            <a:b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Кто же я такой, друзья? </a:t>
            </a:r>
          </a:p>
        </p:txBody>
      </p:sp>
      <p:pic>
        <p:nvPicPr>
          <p:cNvPr id="6" name="Picture 6" descr="D:\НАТАЛЬЯ\ИНТЕРНЕТ\КАРТИНКИ\РАЗНОЕ ПОЛЕЗНОЕ\38be4213302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2708275"/>
            <a:ext cx="3341688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6288" y="2636838"/>
            <a:ext cx="338455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2" name="Прямоугольник 5"/>
          <p:cNvSpPr>
            <a:spLocks noChangeArrowheads="1"/>
          </p:cNvSpPr>
          <p:nvPr/>
        </p:nvSpPr>
        <p:spPr bwMode="auto">
          <a:xfrm>
            <a:off x="755650" y="1674813"/>
            <a:ext cx="4572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Что сейчас увидим мы?</a:t>
            </a:r>
            <a:b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Все углы мои прямы,</a:t>
            </a:r>
            <a:b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Есть четыре стороны,</a:t>
            </a:r>
            <a:b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Но не все они равны.</a:t>
            </a:r>
            <a:b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Я четырехугольник</a:t>
            </a:r>
            <a:b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Какой?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5"/>
          <p:cNvSpPr>
            <a:spLocks noChangeArrowheads="1"/>
          </p:cNvSpPr>
          <p:nvPr/>
        </p:nvSpPr>
        <p:spPr bwMode="auto">
          <a:xfrm>
            <a:off x="414338" y="1989138"/>
            <a:ext cx="516572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Если взял бы я окружность,</a:t>
            </a:r>
            <a:b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 двух сторон немного сжал,</a:t>
            </a:r>
            <a:b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Отвечайте дети дружно -</a:t>
            </a:r>
            <a:b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Получился бы ...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2284413"/>
            <a:ext cx="3167063" cy="394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НАТАЛЬЯ\ИНТЕРНЕТ\ФОНЫ\с предметами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8"/>
            <a:ext cx="9174163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71600" y="2564904"/>
            <a:ext cx="7528856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600" b="1" spc="50" dirty="0">
                <a:ln w="11430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462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ruslan mirzabekov</cp:lastModifiedBy>
  <cp:revision>36</cp:revision>
  <dcterms:created xsi:type="dcterms:W3CDTF">2012-06-08T11:06:47Z</dcterms:created>
  <dcterms:modified xsi:type="dcterms:W3CDTF">2023-03-30T14:10:21Z</dcterms:modified>
</cp:coreProperties>
</file>